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58" r:id="rId3"/>
    <p:sldId id="259" r:id="rId4"/>
    <p:sldId id="266" r:id="rId5"/>
    <p:sldId id="279" r:id="rId6"/>
    <p:sldId id="291" r:id="rId7"/>
    <p:sldId id="292" r:id="rId8"/>
    <p:sldId id="288" r:id="rId9"/>
    <p:sldId id="286" r:id="rId10"/>
    <p:sldId id="287" r:id="rId11"/>
    <p:sldId id="289" r:id="rId12"/>
    <p:sldId id="290" r:id="rId13"/>
    <p:sldId id="264" r:id="rId14"/>
    <p:sldId id="263" r:id="rId15"/>
    <p:sldId id="265" r:id="rId16"/>
    <p:sldId id="262" r:id="rId17"/>
    <p:sldId id="267" r:id="rId18"/>
    <p:sldId id="268" r:id="rId19"/>
    <p:sldId id="269" r:id="rId20"/>
    <p:sldId id="271" r:id="rId21"/>
    <p:sldId id="272" r:id="rId22"/>
    <p:sldId id="270" r:id="rId23"/>
    <p:sldId id="273" r:id="rId24"/>
    <p:sldId id="274" r:id="rId25"/>
    <p:sldId id="276" r:id="rId26"/>
    <p:sldId id="277" r:id="rId27"/>
    <p:sldId id="278" r:id="rId28"/>
    <p:sldId id="281" r:id="rId29"/>
    <p:sldId id="280" r:id="rId30"/>
    <p:sldId id="284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  <p14:sldId id="292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9.png"/><Relationship Id="rId7" Type="http://schemas.openxmlformats.org/officeDocument/2006/relationships/image" Target="../media/image7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9.png"/><Relationship Id="rId5" Type="http://schemas.openxmlformats.org/officeDocument/2006/relationships/image" Target="../media/image77.png"/><Relationship Id="rId10" Type="http://schemas.openxmlformats.org/officeDocument/2006/relationships/image" Target="../media/image21.png"/><Relationship Id="rId4" Type="http://schemas.openxmlformats.org/officeDocument/2006/relationships/image" Target="../media/image90.pn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c3.2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" y="367653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19" y="42079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544081" y="198232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63" y="342801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709708" y="3007289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5392316" y="3250217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8408486" y="326680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-4882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336" y="367653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94273" y="367653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214" y="356176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7871196" y="3580765"/>
            <a:ext cx="2937210" cy="26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DE4DD-61A7-324D-CDFC-EA2031089F3D}"/>
              </a:ext>
            </a:extLst>
          </p:cNvPr>
          <p:cNvSpPr txBox="1"/>
          <p:nvPr/>
        </p:nvSpPr>
        <p:spPr>
          <a:xfrm>
            <a:off x="7937668" y="135490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0B924-0608-7928-78DE-267266284B8B}"/>
              </a:ext>
            </a:extLst>
          </p:cNvPr>
          <p:cNvSpPr txBox="1"/>
          <p:nvPr/>
        </p:nvSpPr>
        <p:spPr>
          <a:xfrm>
            <a:off x="5011871" y="135490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2BB6BBA-1A13-5E0F-F6F6-23C4144B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6" y="504823"/>
            <a:ext cx="3484912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1BDDA65-02C8-0013-7F91-7FBC7C38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54" y="504824"/>
            <a:ext cx="3484911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4602</TotalTime>
  <Words>322</Words>
  <Application>Microsoft Office PowerPoint</Application>
  <PresentationFormat>Widescreen</PresentationFormat>
  <Paragraphs>106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68</cp:revision>
  <dcterms:created xsi:type="dcterms:W3CDTF">2022-07-26T19:04:22Z</dcterms:created>
  <dcterms:modified xsi:type="dcterms:W3CDTF">2023-01-31T00:52:42Z</dcterms:modified>
</cp:coreProperties>
</file>